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>
        <p:scale>
          <a:sx n="84" d="100"/>
          <a:sy n="84" d="100"/>
        </p:scale>
        <p:origin x="18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4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6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0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7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6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7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5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EEF194-595E-1F3D-EDE7-9D043B342EF1}"/>
              </a:ext>
            </a:extLst>
          </p:cNvPr>
          <p:cNvSpPr/>
          <p:nvPr/>
        </p:nvSpPr>
        <p:spPr>
          <a:xfrm>
            <a:off x="132418" y="154733"/>
            <a:ext cx="6593164" cy="1323547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EB2A0-0903-3CD6-9607-38D52D1FFA12}"/>
              </a:ext>
            </a:extLst>
          </p:cNvPr>
          <p:cNvSpPr txBox="1"/>
          <p:nvPr/>
        </p:nvSpPr>
        <p:spPr>
          <a:xfrm>
            <a:off x="1970107" y="9050232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[insert program logos]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90BF4-9B9F-C6B3-2D8B-E005A22A6D4A}"/>
              </a:ext>
            </a:extLst>
          </p:cNvPr>
          <p:cNvSpPr/>
          <p:nvPr/>
        </p:nvSpPr>
        <p:spPr>
          <a:xfrm>
            <a:off x="132418" y="7178040"/>
            <a:ext cx="6593164" cy="1569231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C15E2-4DB7-1EE4-8469-BAE2A1F98D8C}"/>
              </a:ext>
            </a:extLst>
          </p:cNvPr>
          <p:cNvSpPr/>
          <p:nvPr/>
        </p:nvSpPr>
        <p:spPr>
          <a:xfrm>
            <a:off x="132418" y="154733"/>
            <a:ext cx="6593164" cy="9629347"/>
          </a:xfrm>
          <a:prstGeom prst="rect">
            <a:avLst/>
          </a:prstGeom>
          <a:noFill/>
          <a:ln w="28575"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1B472-A0AE-0D59-AE0D-93EE84E32844}"/>
              </a:ext>
            </a:extLst>
          </p:cNvPr>
          <p:cNvSpPr txBox="1"/>
          <p:nvPr/>
        </p:nvSpPr>
        <p:spPr>
          <a:xfrm>
            <a:off x="472440" y="339452"/>
            <a:ext cx="5913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 caregivers can help children with reading! </a:t>
            </a:r>
          </a:p>
        </p:txBody>
      </p:sp>
      <p:pic>
        <p:nvPicPr>
          <p:cNvPr id="10" name="Graphic 9" descr="Storytelling with solid fill">
            <a:extLst>
              <a:ext uri="{FF2B5EF4-FFF2-40B4-BE49-F238E27FC236}">
                <a16:creationId xmlns:a16="http://schemas.microsoft.com/office/drawing/2014/main" id="{5396765D-8067-1A67-FD3B-48113EB38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0" y="7330440"/>
            <a:ext cx="1188720" cy="1188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92A43E-9EFC-264B-A9C0-968E17CF6FD9}"/>
              </a:ext>
            </a:extLst>
          </p:cNvPr>
          <p:cNvSpPr txBox="1"/>
          <p:nvPr/>
        </p:nvSpPr>
        <p:spPr>
          <a:xfrm>
            <a:off x="1884511" y="7454823"/>
            <a:ext cx="461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Even if you can’t read yourself,  talk to children about the pictures and ask them questions about the story.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162C69-0490-03E8-CA57-645D48146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45" t="1295" r="30501" b="25121"/>
          <a:stretch/>
        </p:blipFill>
        <p:spPr>
          <a:xfrm>
            <a:off x="4100158" y="4264847"/>
            <a:ext cx="2514002" cy="2728471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 descr="A picture containing text, indoor, table, dining table&#10;&#10;Description automatically generated">
            <a:extLst>
              <a:ext uri="{FF2B5EF4-FFF2-40B4-BE49-F238E27FC236}">
                <a16:creationId xmlns:a16="http://schemas.microsoft.com/office/drawing/2014/main" id="{88337CAA-83C3-57DC-AC56-99FA798B2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43" t="9488" r="16200" b="1511"/>
          <a:stretch/>
        </p:blipFill>
        <p:spPr>
          <a:xfrm>
            <a:off x="243841" y="4264848"/>
            <a:ext cx="3749040" cy="2728471"/>
          </a:xfrm>
          <a:prstGeom prst="rect">
            <a:avLst/>
          </a:prstGeom>
          <a:ln w="38100">
            <a:noFill/>
          </a:ln>
        </p:spPr>
      </p:pic>
      <p:pic>
        <p:nvPicPr>
          <p:cNvPr id="14" name="Picture 13" descr="A picture containing floor, wall, indoor, bedroom&#10;&#10;Description automatically generated">
            <a:extLst>
              <a:ext uri="{FF2B5EF4-FFF2-40B4-BE49-F238E27FC236}">
                <a16:creationId xmlns:a16="http://schemas.microsoft.com/office/drawing/2014/main" id="{4EEB49A1-B023-FA68-7CA4-17A56D7821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43" t="17550" r="15862" b="12972"/>
          <a:stretch/>
        </p:blipFill>
        <p:spPr>
          <a:xfrm>
            <a:off x="3186041" y="1597232"/>
            <a:ext cx="3428119" cy="2575008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14" descr="A picture containing outdoor, building, porch&#10;&#10;Description automatically generated">
            <a:extLst>
              <a:ext uri="{FF2B5EF4-FFF2-40B4-BE49-F238E27FC236}">
                <a16:creationId xmlns:a16="http://schemas.microsoft.com/office/drawing/2014/main" id="{2522B8F0-5CD2-CF3B-4DC0-947B696AAF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94" t="25270" r="31452" b="3279"/>
          <a:stretch/>
        </p:blipFill>
        <p:spPr>
          <a:xfrm>
            <a:off x="243840" y="1596520"/>
            <a:ext cx="2830779" cy="257500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38169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</documentManagement>
</p:properties>
</file>

<file path=customXml/itemProps1.xml><?xml version="1.0" encoding="utf-8"?>
<ds:datastoreItem xmlns:ds="http://schemas.openxmlformats.org/officeDocument/2006/customXml" ds:itemID="{C2E0332C-D165-422C-AFCC-02D368B6FD64}"/>
</file>

<file path=customXml/itemProps2.xml><?xml version="1.0" encoding="utf-8"?>
<ds:datastoreItem xmlns:ds="http://schemas.openxmlformats.org/officeDocument/2006/customXml" ds:itemID="{94768341-0AD5-4BE1-864B-3F6E42103F25}"/>
</file>

<file path=customXml/itemProps3.xml><?xml version="1.0" encoding="utf-8"?>
<ds:datastoreItem xmlns:ds="http://schemas.openxmlformats.org/officeDocument/2006/customXml" ds:itemID="{FC463D22-884E-40F9-9095-A4C4A8DE455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34</Words>
  <Application>Microsoft Macintosh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2</cp:revision>
  <dcterms:created xsi:type="dcterms:W3CDTF">2022-04-22T13:04:28Z</dcterms:created>
  <dcterms:modified xsi:type="dcterms:W3CDTF">2022-04-22T13:47:12Z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0x010100DFC6A18534733744B03A335C49297917</vt:lpwstr>
  </property>
</Properties>
</file>